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1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media" Target="../media/media4.mp3"/><Relationship Id="rId8" Type="http://schemas.openxmlformats.org/officeDocument/2006/relationships/audio" Target="../media/media4.mp3"/><Relationship Id="rId7" Type="http://schemas.microsoft.com/office/2007/relationships/media" Target="../media/media3.mp3"/><Relationship Id="rId6" Type="http://schemas.openxmlformats.org/officeDocument/2006/relationships/audio" Target="../media/media3.mp3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4" Type="http://schemas.openxmlformats.org/officeDocument/2006/relationships/slideLayout" Target="../slideLayouts/slideLayout1.xml"/><Relationship Id="rId13" Type="http://schemas.microsoft.com/office/2007/relationships/media" Target="../media/media6.mp3"/><Relationship Id="rId12" Type="http://schemas.openxmlformats.org/officeDocument/2006/relationships/audio" Target="../media/media6.mp3"/><Relationship Id="rId11" Type="http://schemas.microsoft.com/office/2007/relationships/media" Target="../media/media5.mp3"/><Relationship Id="rId10" Type="http://schemas.openxmlformats.org/officeDocument/2006/relationships/audio" Target="../media/media5.mp3"/><Relationship Id="rId1" Type="http://schemas.openxmlformats.org/officeDocument/2006/relationships/audio" Target="../media/media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Alexandra Stan - All My People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071745" y="3119120"/>
            <a:ext cx="619125" cy="619125"/>
          </a:xfrm>
          <a:prstGeom prst="rect">
            <a:avLst/>
          </a:prstGeom>
        </p:spPr>
      </p:pic>
      <p:pic>
        <p:nvPicPr>
          <p:cNvPr id="5" name="Tanir,Tyomcha,Jarico - Да да да (Jarico Remix)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096635" y="3119120"/>
            <a:ext cx="619125" cy="619125"/>
          </a:xfrm>
          <a:prstGeom prst="rect">
            <a:avLst/>
          </a:prstGeom>
        </p:spPr>
      </p:pic>
      <p:pic>
        <p:nvPicPr>
          <p:cNvPr id="6" name="Wooshendoo,Al l Bo,Miyagi &amp; Эндшпиль - #тамада (Сингл)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121525" y="3119120"/>
            <a:ext cx="619125" cy="619125"/>
          </a:xfrm>
          <a:prstGeom prst="rect">
            <a:avLst/>
          </a:prstGeom>
        </p:spPr>
      </p:pic>
      <p:pic>
        <p:nvPicPr>
          <p:cNvPr id="7" name="汪苏泷 - 爱丫爱丫 (live)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046855" y="3119120"/>
            <a:ext cx="619125" cy="619125"/>
          </a:xfrm>
          <a:prstGeom prst="rect">
            <a:avLst/>
          </a:prstGeom>
        </p:spPr>
      </p:pic>
      <p:pic>
        <p:nvPicPr>
          <p:cNvPr id="8" name="汪苏泷 - 万有引力">
            <a:hlinkClick r:id="" action="ppaction://media"/>
          </p:cNvPr>
          <p:cNvPicPr/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146415" y="3119120"/>
            <a:ext cx="619125" cy="619125"/>
          </a:xfrm>
          <a:prstGeom prst="rect">
            <a:avLst/>
          </a:prstGeom>
        </p:spPr>
      </p:pic>
      <p:pic>
        <p:nvPicPr>
          <p:cNvPr id="9" name="徐良,汪苏泷 - 后会无期">
            <a:hlinkClick r:id="" action="ppaction://media"/>
          </p:cNvPr>
          <p:cNvPicPr/>
          <p:nvPr>
            <a:audioFile r:link="rId12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021965" y="3119120"/>
            <a:ext cx="619125" cy="619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>
                <p:cTn id="3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>
                <p:cTn id="4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>
                <p:cTn id="5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>
                <p:cTn id="6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commondata" val="eyJoZGlkIjoiMGMxYmIzZGI0NmVkYTY2YjM2NGFiM2E2NjUxMTIzNjI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</vt:lpstr>
      <vt:lpstr>宋体</vt:lpstr>
      <vt:lpstr>Wingdings</vt:lpstr>
      <vt:lpstr>Arial Unicode MS</vt:lpstr>
      <vt:lpstr>Calibri</vt:lpstr>
      <vt:lpstr>微软雅黑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^YD^</cp:lastModifiedBy>
  <cp:revision>3</cp:revision>
  <dcterms:created xsi:type="dcterms:W3CDTF">2023-08-09T12:44:00Z</dcterms:created>
  <dcterms:modified xsi:type="dcterms:W3CDTF">2024-03-06T02:59:10Z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2052-12.1.0.16388</vt:lpwstr>
  </property>
</Properties>
</file>

<file path=docProps/thumbnail.jpeg>
</file>